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35"/>
  </p:notesMasterIdLst>
  <p:handoutMasterIdLst>
    <p:handoutMasterId r:id="rId136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268" r:id="rId1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" id="{48AB53A4-6999-434F-B2E4-ADF7315BCD76}">
          <p14:sldIdLst>
            <p14:sldId id="390"/>
            <p14:sldId id="398"/>
            <p14:sldId id="391"/>
            <p14:sldId id="397"/>
            <p14:sldId id="396"/>
          </p14:sldIdLst>
        </p14:section>
        <p14:section name="Appendix C Example Viewpoints" id="{4FADE34D-9C4E-4634-80D0-365B88CC0973}">
          <p14:sldIdLst/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40737</TotalTime>
  <Words>2173</Words>
  <Application>Microsoft Office PowerPoint</Application>
  <PresentationFormat>Widescreen</PresentationFormat>
  <Paragraphs>556</Paragraphs>
  <Slides>130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170</cp:revision>
  <dcterms:created xsi:type="dcterms:W3CDTF">2024-12-21T02:49:35Z</dcterms:created>
  <dcterms:modified xsi:type="dcterms:W3CDTF">2025-01-30T06:44:19Z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